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edija/" TargetMode="External"/><Relationship Id="rId2" Type="http://schemas.openxmlformats.org/officeDocument/2006/relationships/hyperlink" Target="http://edutorij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6607-7BCF-473E-BDD8-B53DB0E94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Vrednovanje internetskih stranica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FABA-8DE3-4129-82E6-142A71CE5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                                                       Laura Abramac</a:t>
            </a:r>
          </a:p>
        </p:txBody>
      </p:sp>
    </p:spTree>
    <p:extLst>
      <p:ext uri="{BB962C8B-B14F-4D97-AF65-F5344CB8AC3E}">
        <p14:creationId xmlns:p14="http://schemas.microsoft.com/office/powerpoint/2010/main" val="397006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222E-E01E-4ACC-B47A-E9B733FF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976697"/>
            <a:ext cx="3500828" cy="2382652"/>
          </a:xfrm>
        </p:spPr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KAKVIM JE STILOM TEKST NAPISAN?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42057-B986-410C-85C2-484402479F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Gramatički i pravopisno pravilno napisan tekst </a:t>
            </a:r>
          </a:p>
          <a:p>
            <a:r>
              <a:rPr lang="hr-HR" dirty="0"/>
              <a:t>Preglednost web-stranice</a:t>
            </a:r>
          </a:p>
          <a:p>
            <a:r>
              <a:rPr lang="hr-HR" dirty="0"/>
              <a:t>Bez reklama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9929C-65FE-40B1-B191-2625D2A01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442" y="5018567"/>
            <a:ext cx="10593027" cy="1037181"/>
          </a:xfrm>
        </p:spPr>
        <p:txBody>
          <a:bodyPr>
            <a:normAutofit/>
          </a:bodyPr>
          <a:lstStyle/>
          <a:p>
            <a:r>
              <a:rPr lang="hr-HR" dirty="0"/>
              <a:t>Tekst nije u potpunosti gramatički točan </a:t>
            </a:r>
          </a:p>
          <a:p>
            <a:r>
              <a:rPr lang="hr-HR" dirty="0"/>
              <a:t>Podaci se ne poklapaju sa svim izvorima (rjeđe)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90A3E-AF63-4F45-819C-3EFFDCD1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38" y="1660003"/>
            <a:ext cx="4128432" cy="2459287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1D12CD01-1299-4D3B-B922-549A61FD9A80}"/>
              </a:ext>
            </a:extLst>
          </p:cNvPr>
          <p:cNvSpPr/>
          <p:nvPr/>
        </p:nvSpPr>
        <p:spPr>
          <a:xfrm>
            <a:off x="6251944" y="2339669"/>
            <a:ext cx="478465" cy="24404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66E15-0C8C-4006-8DA3-0E7C5A99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44" y="4257981"/>
            <a:ext cx="4479249" cy="2224062"/>
          </a:xfrm>
          <a:prstGeom prst="rect">
            <a:avLst/>
          </a:prstGeom>
        </p:spPr>
      </p:pic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D361DA73-8398-4D99-AC75-0463000AD2C5}"/>
              </a:ext>
            </a:extLst>
          </p:cNvPr>
          <p:cNvSpPr/>
          <p:nvPr/>
        </p:nvSpPr>
        <p:spPr>
          <a:xfrm>
            <a:off x="5560828" y="4603898"/>
            <a:ext cx="535172" cy="27644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33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55AF-909C-4967-9D9F-021AC7B2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07BF-F55E-4CB3-81BB-6A1111F487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EDUTORIJ-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u="sng" dirty="0">
                <a:solidFill>
                  <a:srgbClr val="EBB41F"/>
                </a:solidFill>
                <a:latin typeface="Rockwell" panose="020606030202050204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https://edutorij.e-skole.hr/share/proxy/alfresco-noauth/edutorij/api/proxy-guest/3b8a4b4e-84b0-4580-aa6f-e38efe028ed9/index.html</a:t>
            </a:r>
            <a:r>
              <a:rPr lang="en-US" dirty="0">
                <a:latin typeface="Calibri" panose="020F0502020204030204" pitchFamily="34" charset="0"/>
              </a:rPr>
              <a:t>​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19EC3-3F32-486B-A06D-D3DBB73427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WIKIPWEDIJA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u="sng">
                <a:solidFill>
                  <a:srgbClr val="EBB41F"/>
                </a:solidFill>
                <a:latin typeface="Rockwell" panose="02060603020205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https://hr.wikipedia.org/wiki/%C4%8Covjek</a:t>
            </a:r>
            <a:r>
              <a:rPr lang="hr-HR">
                <a:latin typeface="Rockwell" panose="02060603020205020403" pitchFamily="18" charset="0"/>
              </a:rPr>
              <a:t>​</a:t>
            </a:r>
            <a:endParaRPr lang="hr-HR">
              <a:latin typeface="Calibri" panose="020F0502020204030204" pitchFamily="34" charset="0"/>
            </a:endParaRP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8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7F2B1AC-70B0-4515-A99D-AFE1CFACF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E298C74-0BAA-4AF9-9331-8C40C9224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9FBFC2E4-6D7D-4B1C-B787-E8613D97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0B24707B-A543-4AAE-AF75-66D049215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187EE64C-B324-457E-BBFC-EB5028A8D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5FB69D6C-E66A-477E-9286-31C4E453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4A1CF424-0EB5-4AC9-AB09-0F12E7E11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10C10173-3B22-4CEE-B362-A2981A8F5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983D6169-327F-47D7-9E55-1D2465091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08317A96-2409-4631-BB8F-B77F5660E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9A52E3B4-390B-4C2F-9719-1312098E3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4A8A783D-8F8D-418B-AF9A-82BD3F05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7387AFB4-1C33-4114-988D-AD6641D3A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8D5B909D-00C5-47EB-B0BB-150FAA2AB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0DF474CA-D5D4-4107-B628-C6534E51B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7F0844D3-9B2A-415E-A586-97892DB0E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928174A3-9613-4E17-90AF-588C52F9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464A3DB0-A5BE-493D-A820-7347F9BFC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C954E01A-DDDC-4271-93E8-86661F0D4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1FA5A95F-0AE1-487D-B817-080380FCA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D498C7F-4609-4B72-B8A7-DD93A7535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2A66C57B-27B2-4379-81F2-DD1097B3D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7D659B48-9C44-4DE7-BA7F-4A152259C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5B07C3-49F0-49D9-AC09-D5A9F48A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74" y="1027223"/>
            <a:ext cx="10488547" cy="119091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Zašto je važno provjeravati sadržaje ?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AA31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83199-98DD-4C88-B666-D9FEFB210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4" r="10669" b="-2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0273-80F8-4A6B-BFF4-B383C66E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2428318"/>
            <a:ext cx="5028928" cy="3699669"/>
          </a:xfrm>
        </p:spPr>
        <p:txBody>
          <a:bodyPr>
            <a:normAutofit/>
          </a:bodyPr>
          <a:lstStyle/>
          <a:p>
            <a:pPr marL="0" indent="0">
              <a:buClr>
                <a:srgbClr val="FAA316"/>
              </a:buClr>
              <a:buNone/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r>
              <a:rPr lang="hr-HR" sz="2000" dirty="0"/>
              <a:t>Web-stranice može napisati bilo tko!</a:t>
            </a:r>
          </a:p>
          <a:p>
            <a:pPr>
              <a:buClr>
                <a:srgbClr val="FAA316"/>
              </a:buClr>
            </a:pPr>
            <a:r>
              <a:rPr lang="hr-HR" sz="2000" dirty="0"/>
              <a:t>Potrebna nam je točnost informacija</a:t>
            </a:r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  <a:p>
            <a:pPr>
              <a:buClr>
                <a:srgbClr val="FAA316"/>
              </a:buClr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783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7021-58B2-46E9-B8A2-9CBDE6D2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Kako uočiti jesu li web-stranice pouzdane ili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73F6-88AE-446A-B7D7-869868DD3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pitanja kojima možemo uočiti pouzdanost web-stranica </a:t>
            </a:r>
          </a:p>
          <a:p>
            <a:r>
              <a:rPr lang="hr-HR" dirty="0"/>
              <a:t>Tko je autor/ica web-stranice ?</a:t>
            </a:r>
          </a:p>
          <a:p>
            <a:r>
              <a:rPr lang="hr-HR" dirty="0"/>
              <a:t>Kada su web-stranice objavljene?</a:t>
            </a:r>
          </a:p>
          <a:p>
            <a:r>
              <a:rPr lang="hr-HR" dirty="0"/>
              <a:t>Zašto su objavljene?</a:t>
            </a:r>
          </a:p>
          <a:p>
            <a:r>
              <a:rPr lang="hr-HR" dirty="0"/>
              <a:t>Jesu li informacije pouzdane?</a:t>
            </a:r>
          </a:p>
          <a:p>
            <a:r>
              <a:rPr lang="hr-HR" dirty="0"/>
              <a:t>Kakvim je stilom tekst napisan?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648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849A-C6B9-4A33-AF20-A6C4FEE4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LJUDSKO TIJELO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C9436-45E5-4439-831D-8C592C89A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7814" y="3296093"/>
            <a:ext cx="6272022" cy="2840787"/>
          </a:xfrm>
        </p:spPr>
        <p:txBody>
          <a:bodyPr/>
          <a:lstStyle/>
          <a:p>
            <a:r>
              <a:rPr lang="hr-HR" dirty="0"/>
              <a:t>1.stranica BIOLOGIJA 8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EDUTORIJ </a:t>
            </a:r>
            <a:r>
              <a:rPr lang="hr-HR" dirty="0"/>
              <a:t>e-ŠKOLE</a:t>
            </a:r>
          </a:p>
          <a:p>
            <a:r>
              <a:rPr lang="hr-HR" dirty="0"/>
              <a:t>2.stranica ČOVJEK   </a:t>
            </a:r>
            <a:r>
              <a:rPr lang="hr-HR" dirty="0">
                <a:solidFill>
                  <a:srgbClr val="FF0000"/>
                </a:solidFill>
              </a:rPr>
              <a:t>WIKIPEDIJA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ADE5B8B-EE1D-4090-8530-2DF62DC67E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5470" y="403267"/>
            <a:ext cx="4776693" cy="228731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C8EFCD-BE1E-46E7-945F-D551337B9BC6}"/>
              </a:ext>
            </a:extLst>
          </p:cNvPr>
          <p:cNvCxnSpPr>
            <a:cxnSpLocks/>
          </p:cNvCxnSpPr>
          <p:nvPr/>
        </p:nvCxnSpPr>
        <p:spPr>
          <a:xfrm flipV="1">
            <a:off x="8665536" y="2766724"/>
            <a:ext cx="308343" cy="5688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0C7C0A5-ED2F-462C-B9AB-CD2114F2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12" y="4362192"/>
            <a:ext cx="4224124" cy="209254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4DDF50-C760-41CE-BF1D-0AA8893AFAA0}"/>
              </a:ext>
            </a:extLst>
          </p:cNvPr>
          <p:cNvCxnSpPr/>
          <p:nvPr/>
        </p:nvCxnSpPr>
        <p:spPr>
          <a:xfrm>
            <a:off x="8835656" y="4019107"/>
            <a:ext cx="361507" cy="343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6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24ACB90-B6B8-4C65-9563-44D08743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EBB716-28D1-462F-BC18-7EB7F32E4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1FBA44ED-32A6-4F29-A3A9-DC6563DC4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2ADB49DB-14A9-47BF-8EB7-FA40B646B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7E2DED93-0142-4F44-8BEE-D19D4C50E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F0BA352C-2802-4CA1-9B42-94B889637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EE8DC0A6-9A37-4C17-96EC-CE6F7619A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B7043218-D566-4701-9685-412263F3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245DCFB8-0A30-45A8-94F5-CE558EB70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B3B7F001-6C56-4CCF-BF1B-D408ECB1D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3057BE6A-5717-41F8-9B03-9B84B5BC7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1A151BE-5947-4450-A3FC-36087D431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27A2A82-B2EE-4DC7-8837-1B3CF181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6A5EBA25-FD79-4DCA-BCA3-58111AAD9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2A5F512C-BD07-4BEB-96D8-CD2E881B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D752686D-B853-4086-BA98-B03EE243E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709CE799-2301-4ED7-94BE-200F85243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4C110656-D6F6-4427-AE1A-29930831A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5EEDF30D-5CC6-4FE3-9ED3-16668083E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6A07A59-F9C3-4219-9694-AFBE679BA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7C74F460-75F9-4D21-A937-FD600E290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5DADC9CE-98CE-4E56-B8C1-85EB5B52E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C73DE0E6-D171-41FE-A095-6CA58F24D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345F4E0-E450-4423-B853-C92A5834F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640028F-D150-4D8F-B346-CD0CD814F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22">
              <a:extLst>
                <a:ext uri="{FF2B5EF4-FFF2-40B4-BE49-F238E27FC236}">
                  <a16:creationId xmlns:a16="http://schemas.microsoft.com/office/drawing/2014/main" id="{A2F2781D-6F6B-4AD7-AE42-FD49E7B36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2C223A-32A6-43A2-89BF-4AC583844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F051FC-5192-495A-A452-C58979A4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hr-HR" sz="3700" dirty="0">
                <a:latin typeface="Aharoni" panose="02010803020104030203" pitchFamily="2" charset="-79"/>
                <a:cs typeface="Aharoni" panose="02010803020104030203" pitchFamily="2" charset="-79"/>
              </a:rPr>
              <a:t>TKO JE AUTOR/ICA WEB-STRANICE?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65D38-A819-490D-B089-FB539B861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4615"/>
          <a:stretch/>
        </p:blipFill>
        <p:spPr>
          <a:xfrm>
            <a:off x="4858155" y="301626"/>
            <a:ext cx="6585346" cy="3777292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07E77-9453-4309-982A-356E8911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AUTORICE:Ana Lopac Groš i Ozrenka Meštrović</a:t>
            </a:r>
          </a:p>
          <a:p>
            <a:r>
              <a:rPr lang="hr-HR" dirty="0"/>
              <a:t>(STRUČNJACI)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33F668-AE41-4C9B-BFCD-9A1D61729893}"/>
              </a:ext>
            </a:extLst>
          </p:cNvPr>
          <p:cNvCxnSpPr/>
          <p:nvPr/>
        </p:nvCxnSpPr>
        <p:spPr>
          <a:xfrm flipH="1">
            <a:off x="9201873" y="2666736"/>
            <a:ext cx="41668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4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69A5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66941E-7E99-4EBC-B4A4-CDDD63CB5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4" y="1271227"/>
            <a:ext cx="6701496" cy="4476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0105F6-64E2-4E0A-BE36-DCC99ABD7CB1}"/>
              </a:ext>
            </a:extLst>
          </p:cNvPr>
          <p:cNvSpPr/>
          <p:nvPr/>
        </p:nvSpPr>
        <p:spPr>
          <a:xfrm>
            <a:off x="7023101" y="3208338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                                   NEPOZNATI AUTOR!</a:t>
            </a:r>
          </a:p>
          <a:p>
            <a:r>
              <a:rPr lang="hr-HR" dirty="0">
                <a:solidFill>
                  <a:srgbClr val="FF0000"/>
                </a:solidFill>
              </a:rPr>
              <a:t>                          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DCF5E9D-AC61-4CB6-8B5B-BA895CEC10AA}"/>
              </a:ext>
            </a:extLst>
          </p:cNvPr>
          <p:cNvSpPr/>
          <p:nvPr/>
        </p:nvSpPr>
        <p:spPr>
          <a:xfrm>
            <a:off x="9607551" y="3542862"/>
            <a:ext cx="1391733" cy="762365"/>
          </a:xfrm>
          <a:prstGeom prst="mathMultiply">
            <a:avLst>
              <a:gd name="adj1" fmla="val 264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405DE-4D74-4747-BA02-A0A9D7C32D3F}"/>
              </a:ext>
            </a:extLst>
          </p:cNvPr>
          <p:cNvSpPr/>
          <p:nvPr/>
        </p:nvSpPr>
        <p:spPr>
          <a:xfrm>
            <a:off x="7703210" y="3244334"/>
            <a:ext cx="1666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SADRŽAJ MOŽE NAPISATI BILO TKO!</a:t>
            </a:r>
          </a:p>
        </p:txBody>
      </p:sp>
    </p:spTree>
    <p:extLst>
      <p:ext uri="{BB962C8B-B14F-4D97-AF65-F5344CB8AC3E}">
        <p14:creationId xmlns:p14="http://schemas.microsoft.com/office/powerpoint/2010/main" val="4002986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1D63-EAD2-4D73-9D06-058D5FEC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KAD SU WEB-STRANICE OBJAVLJENE?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0A1C7-00E7-4EF3-B3EA-E28AAFAFE9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EDUTORIJ</a:t>
            </a:r>
          </a:p>
          <a:p>
            <a:r>
              <a:rPr lang="hr-HR" sz="2000" dirty="0"/>
              <a:t>Web-stranica je objavljena 16.02.2018.</a:t>
            </a:r>
          </a:p>
          <a:p>
            <a:r>
              <a:rPr lang="hr-HR" sz="2000" dirty="0"/>
              <a:t>Ažurira se prilikom dodavanja novih (provjerenih!) informacija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DCE76-4B2E-4952-866E-69271D0B5C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400" dirty="0">
                <a:solidFill>
                  <a:srgbClr val="FF0000"/>
                </a:solidFill>
              </a:rPr>
              <a:t>WIKIPEDIJA</a:t>
            </a:r>
          </a:p>
          <a:p>
            <a:r>
              <a:rPr lang="hr-HR" sz="2000" dirty="0"/>
              <a:t>Nemamo uvid u datum objavljivanja web-a</a:t>
            </a:r>
          </a:p>
          <a:p>
            <a:r>
              <a:rPr lang="hr-HR" sz="2000" dirty="0"/>
              <a:t>Stranica se često ažurira</a:t>
            </a:r>
          </a:p>
        </p:txBody>
      </p:sp>
    </p:spTree>
    <p:extLst>
      <p:ext uri="{BB962C8B-B14F-4D97-AF65-F5344CB8AC3E}">
        <p14:creationId xmlns:p14="http://schemas.microsoft.com/office/powerpoint/2010/main" val="395920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1B5A-7495-4A60-8FFB-9426DB2A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ZAŠTO SU STRANICE OBJAVLJENE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8191-9DE2-4827-BF02-90CE07AA2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Sadržaji obiju stranica su objavljene s istim ciljem:</a:t>
            </a:r>
          </a:p>
          <a:p>
            <a:r>
              <a:rPr lang="hr-HR" sz="2000" dirty="0"/>
              <a:t>Širenje znanja </a:t>
            </a:r>
          </a:p>
          <a:p>
            <a:r>
              <a:rPr lang="hr-HR" sz="2000" dirty="0"/>
              <a:t>Dodatne informacije </a:t>
            </a:r>
          </a:p>
          <a:p>
            <a:r>
              <a:rPr lang="hr-HR" sz="2000" dirty="0"/>
              <a:t>Razlika je u (ne)točnosti navedenih informacija! </a:t>
            </a:r>
            <a:endParaRPr lang="hr-HR" sz="20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68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43EA-A70C-4B23-A96F-0F322435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JESU LI INFORMACIJE POUZDANE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038D-4241-4A9D-BFC1-742C65A690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EDUTORIJ:</a:t>
            </a:r>
          </a:p>
          <a:p>
            <a:r>
              <a:rPr lang="hr-HR" sz="2400" dirty="0"/>
              <a:t>Na sadržaju web-stranice radi tim stručnjaka dakle podaci su:</a:t>
            </a:r>
          </a:p>
          <a:p>
            <a:r>
              <a:rPr lang="hr-HR" sz="2400" dirty="0"/>
              <a:t>Provjereni </a:t>
            </a:r>
          </a:p>
          <a:p>
            <a:r>
              <a:rPr lang="hr-HR" sz="2400" dirty="0"/>
              <a:t>Iz pouzdanih izvora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ED95B-1FFE-413A-B779-90ADA364E7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WIKIPEDIJA</a:t>
            </a:r>
          </a:p>
          <a:p>
            <a:r>
              <a:rPr lang="hr-HR" sz="2400" dirty="0"/>
              <a:t>Neprovjereni sadržaji i inf.</a:t>
            </a:r>
          </a:p>
          <a:p>
            <a:r>
              <a:rPr lang="hr-HR" sz="2400" dirty="0"/>
              <a:t>Nepouzdani izvori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33B8C-459C-4FB8-9DFC-BF02800A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147" y="1984386"/>
            <a:ext cx="1025875" cy="131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30CE4-998A-4FC3-99F1-2B3E5537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32743" y="4199861"/>
            <a:ext cx="1605548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876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Rockwell</vt:lpstr>
      <vt:lpstr>Wingdings</vt:lpstr>
      <vt:lpstr>Atlas</vt:lpstr>
      <vt:lpstr>Vrednovanje internetskih stranica </vt:lpstr>
      <vt:lpstr>Zašto je važno provjeravati sadržaje ?</vt:lpstr>
      <vt:lpstr>Kako uočiti jesu li web-stranice pouzdane ili ne?</vt:lpstr>
      <vt:lpstr>LJUDSKO TIJELO</vt:lpstr>
      <vt:lpstr>TKO JE AUTOR/ICA WEB-STRANICE?</vt:lpstr>
      <vt:lpstr>PowerPoint Presentation</vt:lpstr>
      <vt:lpstr>KAD SU WEB-STRANICE OBJAVLJENE?</vt:lpstr>
      <vt:lpstr>ZAŠTO SU STRANICE OBJAVLJENE ?</vt:lpstr>
      <vt:lpstr>JESU LI INFORMACIJE POUZDANE ?</vt:lpstr>
      <vt:lpstr>KAKVIM JE STILOM TEKST NAPISAN?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internetskih stranica </dc:title>
  <dc:creator>Hp</dc:creator>
  <cp:lastModifiedBy>Hp</cp:lastModifiedBy>
  <cp:revision>8</cp:revision>
  <dcterms:created xsi:type="dcterms:W3CDTF">2020-04-28T17:16:28Z</dcterms:created>
  <dcterms:modified xsi:type="dcterms:W3CDTF">2020-04-29T12:19:05Z</dcterms:modified>
</cp:coreProperties>
</file>